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587E-4F52-4C30-A313-8C19EC0FC805}" type="datetimeFigureOut">
              <a:rPr lang="id-ID" smtClean="0"/>
              <a:t>03/12/2012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2FA79-FD0C-44C4-A3AA-30C32EC634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11867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587E-4F52-4C30-A313-8C19EC0FC805}" type="datetimeFigureOut">
              <a:rPr lang="id-ID" smtClean="0"/>
              <a:t>03/12/2012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2FA79-FD0C-44C4-A3AA-30C32EC634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70178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587E-4F52-4C30-A313-8C19EC0FC805}" type="datetimeFigureOut">
              <a:rPr lang="id-ID" smtClean="0"/>
              <a:t>03/12/2012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2FA79-FD0C-44C4-A3AA-30C32EC634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04882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587E-4F52-4C30-A313-8C19EC0FC805}" type="datetimeFigureOut">
              <a:rPr lang="id-ID" smtClean="0"/>
              <a:t>03/12/2012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2FA79-FD0C-44C4-A3AA-30C32EC634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81428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587E-4F52-4C30-A313-8C19EC0FC805}" type="datetimeFigureOut">
              <a:rPr lang="id-ID" smtClean="0"/>
              <a:t>03/12/2012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2FA79-FD0C-44C4-A3AA-30C32EC634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45759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587E-4F52-4C30-A313-8C19EC0FC805}" type="datetimeFigureOut">
              <a:rPr lang="id-ID" smtClean="0"/>
              <a:t>03/12/2012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2FA79-FD0C-44C4-A3AA-30C32EC634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77615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587E-4F52-4C30-A313-8C19EC0FC805}" type="datetimeFigureOut">
              <a:rPr lang="id-ID" smtClean="0"/>
              <a:t>03/12/2012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2FA79-FD0C-44C4-A3AA-30C32EC634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1808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587E-4F52-4C30-A313-8C19EC0FC805}" type="datetimeFigureOut">
              <a:rPr lang="id-ID" smtClean="0"/>
              <a:t>03/12/2012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2FA79-FD0C-44C4-A3AA-30C32EC634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45151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587E-4F52-4C30-A313-8C19EC0FC805}" type="datetimeFigureOut">
              <a:rPr lang="id-ID" smtClean="0"/>
              <a:t>03/12/2012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2FA79-FD0C-44C4-A3AA-30C32EC634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30795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587E-4F52-4C30-A313-8C19EC0FC805}" type="datetimeFigureOut">
              <a:rPr lang="id-ID" smtClean="0"/>
              <a:t>03/12/2012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2FA79-FD0C-44C4-A3AA-30C32EC634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89872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1587E-4F52-4C30-A313-8C19EC0FC805}" type="datetimeFigureOut">
              <a:rPr lang="id-ID" smtClean="0"/>
              <a:t>03/12/2012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2FA79-FD0C-44C4-A3AA-30C32EC634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65564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1587E-4F52-4C30-A313-8C19EC0FC805}" type="datetimeFigureOut">
              <a:rPr lang="id-ID" smtClean="0"/>
              <a:t>03/12/2012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2FA79-FD0C-44C4-A3AA-30C32EC634A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524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340768"/>
            <a:ext cx="5996916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213704" y="908720"/>
            <a:ext cx="20780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id-ID" dirty="0">
                <a:latin typeface="Trebuchet MS" pitchFamily="34" charset="0"/>
              </a:rPr>
              <a:t>TAMPILAN INPUT</a:t>
            </a:r>
          </a:p>
        </p:txBody>
      </p:sp>
      <p:sp>
        <p:nvSpPr>
          <p:cNvPr id="8" name="TextBox 5"/>
          <p:cNvSpPr txBox="1">
            <a:spLocks noChangeArrowheads="1"/>
          </p:cNvSpPr>
          <p:nvPr/>
        </p:nvSpPr>
        <p:spPr bwMode="auto">
          <a:xfrm>
            <a:off x="2262230" y="188640"/>
            <a:ext cx="45720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id-ID" sz="2800" dirty="0" smtClean="0">
                <a:latin typeface="Trebuchet MS" pitchFamily="34" charset="0"/>
              </a:rPr>
              <a:t>LATIHAN ARRAY – NESTED IF</a:t>
            </a:r>
            <a:endParaRPr lang="id-ID" sz="2800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10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03" y="692696"/>
            <a:ext cx="8804720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5"/>
          <p:cNvSpPr txBox="1">
            <a:spLocks noChangeArrowheads="1"/>
          </p:cNvSpPr>
          <p:nvPr/>
        </p:nvSpPr>
        <p:spPr bwMode="auto">
          <a:xfrm>
            <a:off x="3347864" y="201612"/>
            <a:ext cx="210987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id-ID" dirty="0">
                <a:latin typeface="Trebuchet MS" pitchFamily="34" charset="0"/>
              </a:rPr>
              <a:t>TAMPILAN </a:t>
            </a:r>
            <a:r>
              <a:rPr lang="id-ID" dirty="0" smtClean="0">
                <a:latin typeface="Trebuchet MS" pitchFamily="34" charset="0"/>
              </a:rPr>
              <a:t>OUT</a:t>
            </a:r>
            <a:r>
              <a:rPr lang="id-ID" dirty="0" smtClean="0">
                <a:latin typeface="Trebuchet MS" pitchFamily="34" charset="0"/>
              </a:rPr>
              <a:t>PUT</a:t>
            </a:r>
            <a:endParaRPr lang="id-ID" dirty="0">
              <a:latin typeface="Trebuchet MS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933056"/>
            <a:ext cx="6408712" cy="2708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323528" y="4918184"/>
            <a:ext cx="100059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id-ID" dirty="0" smtClean="0">
                <a:latin typeface="Trebuchet MS" pitchFamily="34" charset="0"/>
              </a:rPr>
              <a:t>KONDISI</a:t>
            </a:r>
            <a:endParaRPr lang="id-ID" dirty="0"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760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418" y="72008"/>
            <a:ext cx="7421689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49384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4320480" cy="6449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2052" y="96911"/>
            <a:ext cx="4948348" cy="52042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80596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281089" cy="6192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5645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</Words>
  <Application>Microsoft Office PowerPoint</Application>
  <PresentationFormat>On-screen Show (4:3)</PresentationFormat>
  <Paragraphs>4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Moh. Firmanhuda Syifa</dc:creator>
  <cp:lastModifiedBy>Moh. Firmanhuda Syifa</cp:lastModifiedBy>
  <cp:revision>5</cp:revision>
  <dcterms:created xsi:type="dcterms:W3CDTF">2012-12-03T12:37:36Z</dcterms:created>
  <dcterms:modified xsi:type="dcterms:W3CDTF">2012-12-03T12:57:36Z</dcterms:modified>
</cp:coreProperties>
</file>