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id-ID"/>
    </a:defPPr>
    <a:lvl1pPr marL="0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9626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79252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68878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58503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9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9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8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8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8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7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17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1AA02-3317-44E4-8695-C864CE4DAA65}" type="datetimeFigureOut">
              <a:rPr lang="id-ID" smtClean="0"/>
              <a:t>10/12/2012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5898D-3CFD-4ABB-8FC0-55135C96A86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6109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1AA02-3317-44E4-8695-C864CE4DAA65}" type="datetimeFigureOut">
              <a:rPr lang="id-ID" smtClean="0"/>
              <a:t>10/12/2012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5898D-3CFD-4ABB-8FC0-55135C96A86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62158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49" y="274641"/>
            <a:ext cx="2228851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2" y="274641"/>
            <a:ext cx="6534151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1AA02-3317-44E4-8695-C864CE4DAA65}" type="datetimeFigureOut">
              <a:rPr lang="id-ID" smtClean="0"/>
              <a:t>10/12/2012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5898D-3CFD-4ABB-8FC0-55135C96A86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7714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1AA02-3317-44E4-8695-C864CE4DAA65}" type="datetimeFigureOut">
              <a:rPr lang="id-ID" smtClean="0"/>
              <a:t>10/12/2012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5898D-3CFD-4ABB-8FC0-55135C96A86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8422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96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792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6887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5850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4812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33775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7273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11700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1AA02-3317-44E4-8695-C864CE4DAA65}" type="datetimeFigureOut">
              <a:rPr lang="id-ID" smtClean="0"/>
              <a:t>10/12/2012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5898D-3CFD-4ABB-8FC0-55135C96A86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5822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2" y="1600202"/>
            <a:ext cx="43815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2" y="1600202"/>
            <a:ext cx="43815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1AA02-3317-44E4-8695-C864CE4DAA65}" type="datetimeFigureOut">
              <a:rPr lang="id-ID" smtClean="0"/>
              <a:t>10/12/2012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5898D-3CFD-4ABB-8FC0-55135C96A86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3351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4"/>
            <a:ext cx="4040188" cy="63976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626" indent="0">
              <a:buNone/>
              <a:defRPr sz="1700" b="1"/>
            </a:lvl2pPr>
            <a:lvl3pPr marL="779252" indent="0">
              <a:buNone/>
              <a:defRPr sz="1500" b="1"/>
            </a:lvl3pPr>
            <a:lvl4pPr marL="1168878" indent="0">
              <a:buNone/>
              <a:defRPr sz="1400" b="1"/>
            </a:lvl4pPr>
            <a:lvl5pPr marL="1558503" indent="0">
              <a:buNone/>
              <a:defRPr sz="1400" b="1"/>
            </a:lvl5pPr>
            <a:lvl6pPr marL="1948129" indent="0">
              <a:buNone/>
              <a:defRPr sz="1400" b="1"/>
            </a:lvl6pPr>
            <a:lvl7pPr marL="2337755" indent="0">
              <a:buNone/>
              <a:defRPr sz="1400" b="1"/>
            </a:lvl7pPr>
            <a:lvl8pPr marL="2727381" indent="0">
              <a:buNone/>
              <a:defRPr sz="1400" b="1"/>
            </a:lvl8pPr>
            <a:lvl9pPr marL="3117007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6" cy="63976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626" indent="0">
              <a:buNone/>
              <a:defRPr sz="1700" b="1"/>
            </a:lvl2pPr>
            <a:lvl3pPr marL="779252" indent="0">
              <a:buNone/>
              <a:defRPr sz="1500" b="1"/>
            </a:lvl3pPr>
            <a:lvl4pPr marL="1168878" indent="0">
              <a:buNone/>
              <a:defRPr sz="1400" b="1"/>
            </a:lvl4pPr>
            <a:lvl5pPr marL="1558503" indent="0">
              <a:buNone/>
              <a:defRPr sz="1400" b="1"/>
            </a:lvl5pPr>
            <a:lvl6pPr marL="1948129" indent="0">
              <a:buNone/>
              <a:defRPr sz="1400" b="1"/>
            </a:lvl6pPr>
            <a:lvl7pPr marL="2337755" indent="0">
              <a:buNone/>
              <a:defRPr sz="1400" b="1"/>
            </a:lvl7pPr>
            <a:lvl8pPr marL="2727381" indent="0">
              <a:buNone/>
              <a:defRPr sz="1400" b="1"/>
            </a:lvl8pPr>
            <a:lvl9pPr marL="3117007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6" cy="3951288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1AA02-3317-44E4-8695-C864CE4DAA65}" type="datetimeFigureOut">
              <a:rPr lang="id-ID" smtClean="0"/>
              <a:t>10/12/2012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5898D-3CFD-4ABB-8FC0-55135C96A86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80036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1AA02-3317-44E4-8695-C864CE4DAA65}" type="datetimeFigureOut">
              <a:rPr lang="id-ID" smtClean="0"/>
              <a:t>10/12/2012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5898D-3CFD-4ABB-8FC0-55135C96A86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9373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1AA02-3317-44E4-8695-C864CE4DAA65}" type="datetimeFigureOut">
              <a:rPr lang="id-ID" smtClean="0"/>
              <a:t>10/12/2012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5898D-3CFD-4ABB-8FC0-55135C96A86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67209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1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73054"/>
            <a:ext cx="5111749" cy="5853113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200"/>
            </a:lvl1pPr>
            <a:lvl2pPr marL="389626" indent="0">
              <a:buNone/>
              <a:defRPr sz="1000"/>
            </a:lvl2pPr>
            <a:lvl3pPr marL="779252" indent="0">
              <a:buNone/>
              <a:defRPr sz="900"/>
            </a:lvl3pPr>
            <a:lvl4pPr marL="1168878" indent="0">
              <a:buNone/>
              <a:defRPr sz="800"/>
            </a:lvl4pPr>
            <a:lvl5pPr marL="1558503" indent="0">
              <a:buNone/>
              <a:defRPr sz="800"/>
            </a:lvl5pPr>
            <a:lvl6pPr marL="1948129" indent="0">
              <a:buNone/>
              <a:defRPr sz="800"/>
            </a:lvl6pPr>
            <a:lvl7pPr marL="2337755" indent="0">
              <a:buNone/>
              <a:defRPr sz="800"/>
            </a:lvl7pPr>
            <a:lvl8pPr marL="2727381" indent="0">
              <a:buNone/>
              <a:defRPr sz="800"/>
            </a:lvl8pPr>
            <a:lvl9pPr marL="3117007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1AA02-3317-44E4-8695-C864CE4DAA65}" type="datetimeFigureOut">
              <a:rPr lang="id-ID" smtClean="0"/>
              <a:t>10/12/2012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5898D-3CFD-4ABB-8FC0-55135C96A86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55434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700"/>
            </a:lvl1pPr>
            <a:lvl2pPr marL="389626" indent="0">
              <a:buNone/>
              <a:defRPr sz="2400"/>
            </a:lvl2pPr>
            <a:lvl3pPr marL="779252" indent="0">
              <a:buNone/>
              <a:defRPr sz="2000"/>
            </a:lvl3pPr>
            <a:lvl4pPr marL="1168878" indent="0">
              <a:buNone/>
              <a:defRPr sz="1700"/>
            </a:lvl4pPr>
            <a:lvl5pPr marL="1558503" indent="0">
              <a:buNone/>
              <a:defRPr sz="1700"/>
            </a:lvl5pPr>
            <a:lvl6pPr marL="1948129" indent="0">
              <a:buNone/>
              <a:defRPr sz="1700"/>
            </a:lvl6pPr>
            <a:lvl7pPr marL="2337755" indent="0">
              <a:buNone/>
              <a:defRPr sz="1700"/>
            </a:lvl7pPr>
            <a:lvl8pPr marL="2727381" indent="0">
              <a:buNone/>
              <a:defRPr sz="1700"/>
            </a:lvl8pPr>
            <a:lvl9pPr marL="3117007" indent="0">
              <a:buNone/>
              <a:defRPr sz="17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00"/>
            </a:lvl1pPr>
            <a:lvl2pPr marL="389626" indent="0">
              <a:buNone/>
              <a:defRPr sz="1000"/>
            </a:lvl2pPr>
            <a:lvl3pPr marL="779252" indent="0">
              <a:buNone/>
              <a:defRPr sz="900"/>
            </a:lvl3pPr>
            <a:lvl4pPr marL="1168878" indent="0">
              <a:buNone/>
              <a:defRPr sz="800"/>
            </a:lvl4pPr>
            <a:lvl5pPr marL="1558503" indent="0">
              <a:buNone/>
              <a:defRPr sz="800"/>
            </a:lvl5pPr>
            <a:lvl6pPr marL="1948129" indent="0">
              <a:buNone/>
              <a:defRPr sz="800"/>
            </a:lvl6pPr>
            <a:lvl7pPr marL="2337755" indent="0">
              <a:buNone/>
              <a:defRPr sz="800"/>
            </a:lvl7pPr>
            <a:lvl8pPr marL="2727381" indent="0">
              <a:buNone/>
              <a:defRPr sz="800"/>
            </a:lvl8pPr>
            <a:lvl9pPr marL="3117007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1AA02-3317-44E4-8695-C864CE4DAA65}" type="datetimeFigureOut">
              <a:rPr lang="id-ID" smtClean="0"/>
              <a:t>10/12/2012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5898D-3CFD-4ABB-8FC0-55135C96A86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127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77925" tIns="38963" rIns="77925" bIns="3896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77925" tIns="38963" rIns="77925" bIns="3896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1AA02-3317-44E4-8695-C864CE4DAA65}" type="datetimeFigureOut">
              <a:rPr lang="id-ID" smtClean="0"/>
              <a:t>10/12/2012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5898D-3CFD-4ABB-8FC0-55135C96A86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99183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79252" rtl="0" eaLnBrk="1" latinLnBrk="0" hangingPunct="1">
        <a:spcBef>
          <a:spcPct val="0"/>
        </a:spcBef>
        <a:buNone/>
        <a:defRPr sz="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2219" indent="-292219" algn="l" defTabSz="77925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33142" indent="-243516" algn="l" defTabSz="77925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4065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63690" indent="-194813" algn="l" defTabSz="779252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53316" indent="-194813" algn="l" defTabSz="779252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42942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32568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22194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11820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626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252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878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503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8129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7755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7381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7007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/>
          <a:lstStyle/>
          <a:p>
            <a:r>
              <a:rPr lang="id-ID" dirty="0" smtClean="0"/>
              <a:t>TUGAS INDIVIDUAL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9458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501008"/>
            <a:ext cx="8856984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139"/>
          <a:stretch/>
        </p:blipFill>
        <p:spPr bwMode="auto">
          <a:xfrm>
            <a:off x="93155" y="184846"/>
            <a:ext cx="4982902" cy="3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1" y="214124"/>
            <a:ext cx="4104456" cy="2566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93155" y="3356992"/>
            <a:ext cx="87993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09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188640"/>
            <a:ext cx="8856984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dirty="0" smtClean="0"/>
              <a:t>Ini adalah bentuk soal UAS.</a:t>
            </a:r>
          </a:p>
          <a:p>
            <a:r>
              <a:rPr lang="id-ID" sz="1600" i="1" dirty="0" smtClean="0"/>
              <a:t>(Bisa file 1 bisa juga file 2, jadi silahkan dipelajari dua-duanya. Dan untuk latihan silahkan kerjakan tugas ini)</a:t>
            </a:r>
          </a:p>
          <a:p>
            <a:endParaRPr lang="id-ID" sz="2400" dirty="0" smtClean="0"/>
          </a:p>
          <a:p>
            <a:r>
              <a:rPr lang="id-ID" sz="2400" dirty="0" smtClean="0"/>
              <a:t>Ketentuan :</a:t>
            </a:r>
          </a:p>
          <a:p>
            <a:r>
              <a:rPr lang="id-ID" sz="2400" dirty="0" smtClean="0"/>
              <a:t>1. Buatlah 2 file program dengan aturan sebagai berikut :</a:t>
            </a:r>
          </a:p>
          <a:p>
            <a:r>
              <a:rPr lang="id-ID" sz="2400" dirty="0" smtClean="0"/>
              <a:t>    a. File Pertama</a:t>
            </a:r>
          </a:p>
          <a:p>
            <a:r>
              <a:rPr lang="id-ID" sz="2400" dirty="0" smtClean="0"/>
              <a:t>        Buatlah program dengan menggunakan fungsi – array </a:t>
            </a:r>
          </a:p>
          <a:p>
            <a:r>
              <a:rPr lang="id-ID" sz="2400" dirty="0"/>
              <a:t> </a:t>
            </a:r>
            <a:r>
              <a:rPr lang="id-ID" sz="2400" dirty="0" smtClean="0"/>
              <a:t>       nested if.</a:t>
            </a:r>
          </a:p>
          <a:p>
            <a:r>
              <a:rPr lang="id-ID" sz="2400" dirty="0" smtClean="0"/>
              <a:t>    b. File Kedua</a:t>
            </a:r>
          </a:p>
          <a:p>
            <a:r>
              <a:rPr lang="id-ID" sz="2400" dirty="0"/>
              <a:t> </a:t>
            </a:r>
            <a:r>
              <a:rPr lang="id-ID" sz="2400" dirty="0" smtClean="0"/>
              <a:t>       Buatlah program dengan menggunakan struct – fungsi  </a:t>
            </a:r>
          </a:p>
          <a:p>
            <a:r>
              <a:rPr lang="id-ID" sz="2400" dirty="0"/>
              <a:t> </a:t>
            </a:r>
            <a:r>
              <a:rPr lang="id-ID" sz="2400" dirty="0" smtClean="0"/>
              <a:t>       - array – nested if.</a:t>
            </a:r>
          </a:p>
          <a:p>
            <a:r>
              <a:rPr lang="id-ID" sz="2400" dirty="0"/>
              <a:t> </a:t>
            </a:r>
            <a:r>
              <a:rPr lang="id-ID" sz="2400" dirty="0" smtClean="0"/>
              <a:t>      struct dengan nama pesawat, untuk mengelompokkan</a:t>
            </a:r>
          </a:p>
          <a:p>
            <a:r>
              <a:rPr lang="id-ID" sz="2400" dirty="0"/>
              <a:t> </a:t>
            </a:r>
            <a:r>
              <a:rPr lang="id-ID" sz="2400" dirty="0" smtClean="0"/>
              <a:t>      data yang </a:t>
            </a:r>
            <a:r>
              <a:rPr lang="id-ID" sz="2400" dirty="0" smtClean="0"/>
              <a:t>berulang</a:t>
            </a:r>
          </a:p>
          <a:p>
            <a:endParaRPr lang="id-ID" sz="2400" dirty="0" smtClean="0"/>
          </a:p>
          <a:p>
            <a:r>
              <a:rPr lang="id-ID" sz="2400" dirty="0" smtClean="0"/>
              <a:t>2. Simpan dgn menyertakan nim_masing2</a:t>
            </a:r>
          </a:p>
          <a:p>
            <a:r>
              <a:rPr lang="id-ID" sz="2400" dirty="0"/>
              <a:t> </a:t>
            </a:r>
            <a:r>
              <a:rPr lang="id-ID" sz="2400" dirty="0" smtClean="0"/>
              <a:t>   Contoh : file1_12078068 dan file2_12078069</a:t>
            </a:r>
          </a:p>
          <a:p>
            <a:r>
              <a:rPr lang="id-ID" sz="2400" dirty="0"/>
              <a:t> </a:t>
            </a:r>
            <a:r>
              <a:rPr lang="id-ID" sz="2400" dirty="0" smtClean="0"/>
              <a:t>   dan tempatkan dalam folder Tugas_individu_12078069</a:t>
            </a:r>
            <a:endParaRPr lang="id-ID" sz="2400" dirty="0"/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28299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1196" y="18757"/>
            <a:ext cx="8229600" cy="822992"/>
          </a:xfrm>
        </p:spPr>
        <p:txBody>
          <a:bodyPr/>
          <a:lstStyle/>
          <a:p>
            <a:r>
              <a:rPr lang="id-ID" dirty="0" smtClean="0"/>
              <a:t>TUGAS KELOMPOK</a:t>
            </a:r>
            <a:endParaRPr lang="id-ID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07504" y="1196752"/>
            <a:ext cx="8856984" cy="3888432"/>
          </a:xfrm>
          <a:prstGeom prst="rect">
            <a:avLst/>
          </a:prstGeom>
        </p:spPr>
        <p:txBody>
          <a:bodyPr vert="horz" lIns="77925" tIns="38963" rIns="77925" bIns="38963" rtlCol="0" anchor="ctr">
            <a:normAutofit/>
          </a:bodyPr>
          <a:lstStyle>
            <a:lvl1pPr algn="ctr" defTabSz="779252" rtl="0" eaLnBrk="1" latinLnBrk="0" hangingPunct="1">
              <a:spcBef>
                <a:spcPct val="0"/>
              </a:spcBef>
              <a:buNone/>
              <a:defRPr sz="37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id-ID" sz="2000" dirty="0"/>
          </a:p>
        </p:txBody>
      </p:sp>
      <p:sp>
        <p:nvSpPr>
          <p:cNvPr id="7" name="Rectangle 6"/>
          <p:cNvSpPr/>
          <p:nvPr/>
        </p:nvSpPr>
        <p:spPr>
          <a:xfrm>
            <a:off x="122456" y="764704"/>
            <a:ext cx="884203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dirty="0" smtClean="0"/>
              <a:t>- Buatlah kelompok max (5 orang) silahkan ditentukan</a:t>
            </a:r>
          </a:p>
          <a:p>
            <a:r>
              <a:rPr lang="id-ID" sz="2800" dirty="0"/>
              <a:t> </a:t>
            </a:r>
            <a:r>
              <a:rPr lang="id-ID" sz="2800" dirty="0" smtClean="0"/>
              <a:t>  sendiri kelompoknya.</a:t>
            </a:r>
          </a:p>
          <a:p>
            <a:r>
              <a:rPr lang="id-ID" sz="2800" dirty="0" smtClean="0"/>
              <a:t>- Buat program C++ dengan tema (-pilih salah satu-) :</a:t>
            </a:r>
          </a:p>
          <a:p>
            <a:r>
              <a:rPr lang="id-ID" sz="2800" dirty="0" smtClean="0"/>
              <a:t>   a. Penyewaan VCD</a:t>
            </a:r>
          </a:p>
          <a:p>
            <a:r>
              <a:rPr lang="id-ID" sz="2800" dirty="0" smtClean="0"/>
              <a:t>   b. Penjualan</a:t>
            </a:r>
          </a:p>
          <a:p>
            <a:r>
              <a:rPr lang="id-ID" sz="2800" dirty="0" smtClean="0"/>
              <a:t>   c. Penggajian</a:t>
            </a:r>
          </a:p>
          <a:p>
            <a:r>
              <a:rPr lang="id-ID" sz="2800" dirty="0" smtClean="0"/>
              <a:t>   d. Perpustakaan</a:t>
            </a:r>
          </a:p>
          <a:p>
            <a:r>
              <a:rPr lang="id-ID" sz="2800" dirty="0" smtClean="0"/>
              <a:t>   e. Pembelian</a:t>
            </a:r>
          </a:p>
          <a:p>
            <a:r>
              <a:rPr lang="id-ID" sz="2800" dirty="0" smtClean="0"/>
              <a:t>- Usahakan buat sendiri jangan mencontek temennya.</a:t>
            </a:r>
          </a:p>
          <a:p>
            <a:r>
              <a:rPr lang="id-ID" sz="2800" dirty="0" smtClean="0"/>
              <a:t>- Contoh program bisa dilihat di contoh program yang saya </a:t>
            </a:r>
          </a:p>
          <a:p>
            <a:r>
              <a:rPr lang="id-ID" sz="2800" dirty="0" smtClean="0"/>
              <a:t>  </a:t>
            </a:r>
            <a:r>
              <a:rPr lang="id-ID" sz="2800" dirty="0" smtClean="0"/>
              <a:t>berikan</a:t>
            </a:r>
            <a:r>
              <a:rPr lang="id-ID" sz="2800" dirty="0" smtClean="0"/>
              <a:t> </a:t>
            </a:r>
            <a:r>
              <a:rPr lang="id-ID" sz="2800" dirty="0" smtClean="0"/>
              <a:t>(jangan </a:t>
            </a:r>
            <a:r>
              <a:rPr lang="id-ID" sz="2800" dirty="0" smtClean="0"/>
              <a:t>asal nyalin, silahkan ber-improvisasi)</a:t>
            </a:r>
          </a:p>
        </p:txBody>
      </p:sp>
    </p:spTree>
    <p:extLst>
      <p:ext uri="{BB962C8B-B14F-4D97-AF65-F5344CB8AC3E}">
        <p14:creationId xmlns:p14="http://schemas.microsoft.com/office/powerpoint/2010/main" val="358822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55776" y="215062"/>
            <a:ext cx="32403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dirty="0" smtClean="0"/>
              <a:t>Batas Pengumpulan :</a:t>
            </a:r>
          </a:p>
        </p:txBody>
      </p:sp>
      <p:sp>
        <p:nvSpPr>
          <p:cNvPr id="5" name="Rectangle 4"/>
          <p:cNvSpPr/>
          <p:nvPr/>
        </p:nvSpPr>
        <p:spPr>
          <a:xfrm>
            <a:off x="107504" y="980728"/>
            <a:ext cx="878497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600" dirty="0" smtClean="0"/>
              <a:t>- Tugas Individual dan Tugas Kelompok dikumpulkan setelah </a:t>
            </a:r>
          </a:p>
          <a:p>
            <a:r>
              <a:rPr lang="id-ID" sz="2600" dirty="0" smtClean="0"/>
              <a:t>   liburan Natal dan Tahun Baru yakni tanggal  04 Januari 2013 -  </a:t>
            </a:r>
          </a:p>
          <a:p>
            <a:r>
              <a:rPr lang="id-ID" sz="2600" dirty="0"/>
              <a:t> </a:t>
            </a:r>
            <a:r>
              <a:rPr lang="id-ID" sz="2600" dirty="0" smtClean="0"/>
              <a:t>  23.59 WIB dalam format ZIP ato RAR</a:t>
            </a:r>
            <a:r>
              <a:rPr lang="id-ID" sz="2600" dirty="0"/>
              <a:t> </a:t>
            </a:r>
            <a:r>
              <a:rPr lang="id-ID" sz="2600" dirty="0" smtClean="0"/>
              <a:t>dan silahkan dikirim ke</a:t>
            </a:r>
          </a:p>
          <a:p>
            <a:r>
              <a:rPr lang="id-ID" sz="2600" dirty="0"/>
              <a:t> </a:t>
            </a:r>
            <a:r>
              <a:rPr lang="id-ID" sz="2600" dirty="0" smtClean="0"/>
              <a:t>  email :</a:t>
            </a:r>
            <a:endParaRPr lang="id-ID" sz="2600" dirty="0"/>
          </a:p>
          <a:p>
            <a:r>
              <a:rPr lang="id-ID" sz="2600" dirty="0"/>
              <a:t> </a:t>
            </a:r>
            <a:r>
              <a:rPr lang="id-ID" sz="2600" dirty="0" smtClean="0"/>
              <a:t>  To  : firmanhuda_syifa@yahoo.com</a:t>
            </a:r>
          </a:p>
          <a:p>
            <a:r>
              <a:rPr lang="id-ID" sz="2600" dirty="0" smtClean="0"/>
              <a:t>   CC : </a:t>
            </a:r>
            <a:r>
              <a:rPr lang="id-ID" sz="2600" dirty="0" smtClean="0"/>
              <a:t>muhyuf@live.com</a:t>
            </a:r>
            <a:endParaRPr lang="id-ID" sz="2600" dirty="0" smtClean="0"/>
          </a:p>
          <a:p>
            <a:r>
              <a:rPr lang="id-ID" sz="2600" dirty="0" smtClean="0"/>
              <a:t> </a:t>
            </a:r>
          </a:p>
          <a:p>
            <a:r>
              <a:rPr lang="id-ID" sz="2600" dirty="0" smtClean="0"/>
              <a:t>- Untuk Tugas Individual</a:t>
            </a:r>
          </a:p>
          <a:p>
            <a:r>
              <a:rPr lang="id-ID" sz="2600" dirty="0" smtClean="0"/>
              <a:t>   Subject : Tugas_Individu_C++_NIM_masing2.</a:t>
            </a:r>
          </a:p>
          <a:p>
            <a:endParaRPr lang="id-ID" sz="2600" dirty="0"/>
          </a:p>
          <a:p>
            <a:r>
              <a:rPr lang="id-ID" sz="2600" dirty="0" smtClean="0"/>
              <a:t>- Untuk Tugas Kelompok</a:t>
            </a:r>
          </a:p>
          <a:p>
            <a:r>
              <a:rPr lang="id-ID" sz="2600" dirty="0" smtClean="0"/>
              <a:t>   Subject : Tugas_Kelompok_C++</a:t>
            </a:r>
          </a:p>
          <a:p>
            <a:r>
              <a:rPr lang="id-ID" sz="2600" dirty="0"/>
              <a:t> </a:t>
            </a:r>
            <a:r>
              <a:rPr lang="id-ID" sz="2600" dirty="0" smtClean="0"/>
              <a:t>  Untuk nama-nama kelompoknya silahkan deskripsikan di  isi</a:t>
            </a:r>
          </a:p>
          <a:p>
            <a:r>
              <a:rPr lang="id-ID" sz="2600" dirty="0"/>
              <a:t> </a:t>
            </a:r>
            <a:r>
              <a:rPr lang="id-ID" sz="2600" dirty="0" smtClean="0"/>
              <a:t>  email.</a:t>
            </a:r>
          </a:p>
        </p:txBody>
      </p:sp>
    </p:spTree>
    <p:extLst>
      <p:ext uri="{BB962C8B-B14F-4D97-AF65-F5344CB8AC3E}">
        <p14:creationId xmlns:p14="http://schemas.microsoft.com/office/powerpoint/2010/main" val="171082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266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TUGAS INDIVIDUAL</vt:lpstr>
      <vt:lpstr>PowerPoint Presentation</vt:lpstr>
      <vt:lpstr>PowerPoint Presentation</vt:lpstr>
      <vt:lpstr>TUGAS KELOMPOK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Moh. Firmanhuda Syifa</dc:creator>
  <cp:lastModifiedBy>Moh. Firmanhuda Syifa</cp:lastModifiedBy>
  <cp:revision>15</cp:revision>
  <dcterms:created xsi:type="dcterms:W3CDTF">2012-12-10T05:58:08Z</dcterms:created>
  <dcterms:modified xsi:type="dcterms:W3CDTF">2012-12-10T10:36:51Z</dcterms:modified>
</cp:coreProperties>
</file>