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9014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7542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338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0504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710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104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839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750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011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112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6997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29D66-A65D-431E-B967-FF0419D28AFC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317D0-FB5C-40E4-9A29-1902774AA9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171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3" y="260648"/>
            <a:ext cx="5163149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168" y="260648"/>
            <a:ext cx="4665746" cy="23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6"/>
          <a:stretch/>
        </p:blipFill>
        <p:spPr bwMode="auto">
          <a:xfrm>
            <a:off x="155814" y="3429000"/>
            <a:ext cx="8736666" cy="3386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438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352928" cy="6700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308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7844154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0672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548680"/>
            <a:ext cx="8773412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6799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7769526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149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Moh. Firmanhuda Syifa</dc:creator>
  <cp:lastModifiedBy>Moh. Firmanhuda Syifa</cp:lastModifiedBy>
  <cp:revision>5</cp:revision>
  <dcterms:created xsi:type="dcterms:W3CDTF">2012-12-14T12:48:24Z</dcterms:created>
  <dcterms:modified xsi:type="dcterms:W3CDTF">2012-12-21T07:35:18Z</dcterms:modified>
</cp:coreProperties>
</file>