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2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5BCEF-196F-4BCB-A8D4-C5F52AF207A3}" type="datetimeFigureOut">
              <a:rPr lang="id-ID" smtClean="0"/>
              <a:t>21/12/2012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FCBC3-3020-4119-8C07-E8F98306490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92772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5BCEF-196F-4BCB-A8D4-C5F52AF207A3}" type="datetimeFigureOut">
              <a:rPr lang="id-ID" smtClean="0"/>
              <a:t>21/12/2012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FCBC3-3020-4119-8C07-E8F98306490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41993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5BCEF-196F-4BCB-A8D4-C5F52AF207A3}" type="datetimeFigureOut">
              <a:rPr lang="id-ID" smtClean="0"/>
              <a:t>21/12/2012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FCBC3-3020-4119-8C07-E8F98306490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1752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5BCEF-196F-4BCB-A8D4-C5F52AF207A3}" type="datetimeFigureOut">
              <a:rPr lang="id-ID" smtClean="0"/>
              <a:t>21/12/2012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FCBC3-3020-4119-8C07-E8F98306490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55915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5BCEF-196F-4BCB-A8D4-C5F52AF207A3}" type="datetimeFigureOut">
              <a:rPr lang="id-ID" smtClean="0"/>
              <a:t>21/12/2012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FCBC3-3020-4119-8C07-E8F98306490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58612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5BCEF-196F-4BCB-A8D4-C5F52AF207A3}" type="datetimeFigureOut">
              <a:rPr lang="id-ID" smtClean="0"/>
              <a:t>21/12/2012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FCBC3-3020-4119-8C07-E8F98306490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07501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5BCEF-196F-4BCB-A8D4-C5F52AF207A3}" type="datetimeFigureOut">
              <a:rPr lang="id-ID" smtClean="0"/>
              <a:t>21/12/2012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FCBC3-3020-4119-8C07-E8F98306490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15909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5BCEF-196F-4BCB-A8D4-C5F52AF207A3}" type="datetimeFigureOut">
              <a:rPr lang="id-ID" smtClean="0"/>
              <a:t>21/12/2012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FCBC3-3020-4119-8C07-E8F98306490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50443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5BCEF-196F-4BCB-A8D4-C5F52AF207A3}" type="datetimeFigureOut">
              <a:rPr lang="id-ID" smtClean="0"/>
              <a:t>21/12/2012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FCBC3-3020-4119-8C07-E8F98306490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3955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5BCEF-196F-4BCB-A8D4-C5F52AF207A3}" type="datetimeFigureOut">
              <a:rPr lang="id-ID" smtClean="0"/>
              <a:t>21/12/2012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FCBC3-3020-4119-8C07-E8F98306490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77113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5BCEF-196F-4BCB-A8D4-C5F52AF207A3}" type="datetimeFigureOut">
              <a:rPr lang="id-ID" smtClean="0"/>
              <a:t>21/12/2012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FCBC3-3020-4119-8C07-E8F98306490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40101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45BCEF-196F-4BCB-A8D4-C5F52AF207A3}" type="datetimeFigureOut">
              <a:rPr lang="id-ID" smtClean="0"/>
              <a:t>21/12/2012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1FCBC3-3020-4119-8C07-E8F98306490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84148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07001" y="44624"/>
            <a:ext cx="256192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4000" dirty="0" smtClean="0"/>
              <a:t>PERHATIAN</a:t>
            </a:r>
            <a:endParaRPr lang="id-ID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107504" y="836712"/>
            <a:ext cx="9042797" cy="6124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id-ID" sz="2800" dirty="0" smtClean="0"/>
              <a:t>Untuk materi UAS silahkan pelajari materi-materi yang</a:t>
            </a:r>
          </a:p>
          <a:p>
            <a:r>
              <a:rPr lang="id-ID" sz="2800" dirty="0"/>
              <a:t> </a:t>
            </a:r>
            <a:r>
              <a:rPr lang="id-ID" sz="2800" dirty="0" smtClean="0"/>
              <a:t>   sudah diajarkan</a:t>
            </a:r>
            <a:r>
              <a:rPr lang="id-ID" sz="2800" dirty="0" smtClean="0"/>
              <a:t> (struct, fungsi, array, label, kondisi-IF)</a:t>
            </a:r>
            <a:r>
              <a:rPr lang="id-ID" sz="2800" dirty="0" smtClean="0"/>
              <a:t>.</a:t>
            </a:r>
          </a:p>
          <a:p>
            <a:endParaRPr lang="id-ID" sz="2800" dirty="0" smtClean="0"/>
          </a:p>
          <a:p>
            <a:r>
              <a:rPr lang="id-ID" sz="2800" dirty="0" smtClean="0"/>
              <a:t>2. Tanggal 03 Januari 2013 sesi ke dua akan ada quiz</a:t>
            </a:r>
          </a:p>
          <a:p>
            <a:r>
              <a:rPr lang="id-ID" sz="2800" dirty="0" smtClean="0"/>
              <a:t>     untuk kelas 12.1G.12.A     </a:t>
            </a:r>
          </a:p>
          <a:p>
            <a:endParaRPr lang="id-ID" sz="2800" dirty="0" smtClean="0"/>
          </a:p>
          <a:p>
            <a:r>
              <a:rPr lang="id-ID" sz="2800" dirty="0"/>
              <a:t> </a:t>
            </a:r>
            <a:r>
              <a:rPr lang="id-ID" sz="2800" dirty="0" smtClean="0"/>
              <a:t>    04 Januari 2013 akan ada QUIZ untuk kelas 12.1G.12.B  </a:t>
            </a:r>
          </a:p>
          <a:p>
            <a:endParaRPr lang="id-ID" sz="2800" dirty="0" smtClean="0"/>
          </a:p>
          <a:p>
            <a:r>
              <a:rPr lang="id-ID" sz="2800" dirty="0" smtClean="0"/>
              <a:t>3. Pengambilan nilai Tugas dari quiz dengan materi struct, </a:t>
            </a:r>
          </a:p>
          <a:p>
            <a:r>
              <a:rPr lang="id-ID" sz="2800" dirty="0"/>
              <a:t> </a:t>
            </a:r>
            <a:r>
              <a:rPr lang="id-ID" sz="2800" dirty="0" smtClean="0"/>
              <a:t>    fungsi, array, label (awal &amp; akhir u/ pertanyaan mau input </a:t>
            </a:r>
          </a:p>
          <a:p>
            <a:r>
              <a:rPr lang="id-ID" sz="2800" dirty="0"/>
              <a:t> </a:t>
            </a:r>
            <a:r>
              <a:rPr lang="id-ID" sz="2800" dirty="0" smtClean="0"/>
              <a:t>    data lagi..??)</a:t>
            </a:r>
          </a:p>
          <a:p>
            <a:endParaRPr lang="id-ID" sz="2800" dirty="0" smtClean="0"/>
          </a:p>
          <a:p>
            <a:r>
              <a:rPr lang="id-ID" sz="2800" dirty="0" smtClean="0"/>
              <a:t>4.  Selamat Belajar dan Selamat Liburan.</a:t>
            </a:r>
          </a:p>
          <a:p>
            <a:pPr marL="342900" indent="-342900">
              <a:buAutoNum type="arabicPeriod"/>
            </a:pP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42494030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48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Moh. Firmanhuda Syifa</dc:creator>
  <cp:lastModifiedBy>Moh. Firmanhuda Syifa</cp:lastModifiedBy>
  <cp:revision>2</cp:revision>
  <dcterms:created xsi:type="dcterms:W3CDTF">2012-12-21T07:08:43Z</dcterms:created>
  <dcterms:modified xsi:type="dcterms:W3CDTF">2012-12-21T07:35:10Z</dcterms:modified>
</cp:coreProperties>
</file>